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9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518FDD"/>
    <a:srgbClr val="D100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1494" y="11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BC7AC-0B6C-47AB-8283-3661DE8CE126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E1FC36-BDD6-4035-B76A-A71849DD4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227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E1FC36-BDD6-4035-B76A-A71849DD4C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670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60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63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3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01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61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59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385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280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70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20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65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5E1F5-3734-7E4D-8ECE-B90C4080DF74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5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G_0498.jpg"/>
          <p:cNvPicPr>
            <a:picLocks noChangeAspect="1"/>
          </p:cNvPicPr>
          <p:nvPr/>
        </p:nvPicPr>
        <p:blipFill rotWithShape="1">
          <a:blip r:embed="rId2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75" b="15485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Pentagon 5"/>
          <p:cNvSpPr/>
          <p:nvPr/>
        </p:nvSpPr>
        <p:spPr>
          <a:xfrm>
            <a:off x="340425" y="196411"/>
            <a:ext cx="5211113" cy="536855"/>
          </a:xfrm>
          <a:prstGeom prst="homePlate">
            <a:avLst/>
          </a:prstGeom>
          <a:solidFill>
            <a:srgbClr val="518FD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   A problem; a solution: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0425" y="759454"/>
            <a:ext cx="4648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18FDD"/>
                </a:solidFill>
              </a:rPr>
              <a:t>Press. No complications; fast, easy.</a:t>
            </a:r>
          </a:p>
          <a:p>
            <a:r>
              <a:rPr lang="en-US" dirty="0">
                <a:solidFill>
                  <a:srgbClr val="518FDD"/>
                </a:solidFill>
              </a:rPr>
              <a:t>No downloads, just birds.</a:t>
            </a:r>
          </a:p>
          <a:p>
            <a:r>
              <a:rPr lang="en-US" dirty="0">
                <a:solidFill>
                  <a:srgbClr val="518FDD"/>
                </a:solidFill>
              </a:rPr>
              <a:t>Similarities; for identification on the fly.</a:t>
            </a:r>
          </a:p>
        </p:txBody>
      </p:sp>
      <p:sp>
        <p:nvSpPr>
          <p:cNvPr id="18" name="Pentagon 17"/>
          <p:cNvSpPr/>
          <p:nvPr/>
        </p:nvSpPr>
        <p:spPr>
          <a:xfrm>
            <a:off x="340425" y="1846259"/>
            <a:ext cx="5211113" cy="563043"/>
          </a:xfrm>
          <a:prstGeom prst="homePlate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 </a:t>
            </a:r>
            <a:r>
              <a:rPr lang="en-US" sz="2000" dirty="0"/>
              <a:t>  Tools, and we don’t mean binoculars.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0425" y="2512705"/>
            <a:ext cx="52111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3"/>
                </a:solidFill>
              </a:rPr>
              <a:t>Trello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mr-IN" dirty="0">
                <a:solidFill>
                  <a:schemeClr val="accent3"/>
                </a:solidFill>
              </a:rPr>
              <a:t>–</a:t>
            </a:r>
            <a:r>
              <a:rPr lang="en-US" dirty="0">
                <a:solidFill>
                  <a:schemeClr val="accent3"/>
                </a:solidFill>
              </a:rPr>
              <a:t> To keep our ducks in a row.</a:t>
            </a:r>
          </a:p>
          <a:p>
            <a:r>
              <a:rPr lang="en-US" dirty="0">
                <a:solidFill>
                  <a:schemeClr val="accent3"/>
                </a:solidFill>
              </a:rPr>
              <a:t>Bootstrap </a:t>
            </a:r>
            <a:r>
              <a:rPr lang="mr-IN" dirty="0">
                <a:solidFill>
                  <a:schemeClr val="accent3"/>
                </a:solidFill>
              </a:rPr>
              <a:t>–</a:t>
            </a:r>
            <a:r>
              <a:rPr lang="en-US" dirty="0">
                <a:solidFill>
                  <a:schemeClr val="accent3"/>
                </a:solidFill>
              </a:rPr>
              <a:t> To build our nest.</a:t>
            </a:r>
          </a:p>
          <a:p>
            <a:r>
              <a:rPr lang="en-US" dirty="0">
                <a:solidFill>
                  <a:schemeClr val="accent3"/>
                </a:solidFill>
              </a:rPr>
              <a:t>Apache HTTP Server </a:t>
            </a:r>
            <a:r>
              <a:rPr lang="mr-IN" dirty="0">
                <a:solidFill>
                  <a:schemeClr val="accent3"/>
                </a:solidFill>
              </a:rPr>
              <a:t>–</a:t>
            </a:r>
            <a:r>
              <a:rPr lang="en-US" dirty="0">
                <a:solidFill>
                  <a:schemeClr val="accent3"/>
                </a:solidFill>
              </a:rPr>
              <a:t> Seen around the world.</a:t>
            </a:r>
          </a:p>
          <a:p>
            <a:r>
              <a:rPr lang="en-US" dirty="0">
                <a:solidFill>
                  <a:schemeClr val="accent3"/>
                </a:solidFill>
              </a:rPr>
              <a:t>Digital Ocean </a:t>
            </a:r>
            <a:r>
              <a:rPr lang="mr-IN" dirty="0">
                <a:solidFill>
                  <a:schemeClr val="accent3"/>
                </a:solidFill>
              </a:rPr>
              <a:t>–</a:t>
            </a:r>
            <a:r>
              <a:rPr lang="en-US" dirty="0">
                <a:solidFill>
                  <a:schemeClr val="accent3"/>
                </a:solidFill>
              </a:rPr>
              <a:t> Because the sky isn’t always blue.</a:t>
            </a:r>
          </a:p>
          <a:p>
            <a:r>
              <a:rPr lang="en-US" dirty="0">
                <a:solidFill>
                  <a:schemeClr val="accent3"/>
                </a:solidFill>
              </a:rPr>
              <a:t>PHP </a:t>
            </a:r>
            <a:r>
              <a:rPr lang="mr-IN" dirty="0">
                <a:solidFill>
                  <a:schemeClr val="accent3"/>
                </a:solidFill>
              </a:rPr>
              <a:t>–</a:t>
            </a:r>
            <a:r>
              <a:rPr lang="en-US" dirty="0">
                <a:solidFill>
                  <a:schemeClr val="accent3"/>
                </a:solidFill>
              </a:rPr>
              <a:t> So you can extend a branch and ask a question.</a:t>
            </a:r>
          </a:p>
          <a:p>
            <a:r>
              <a:rPr lang="en-US" dirty="0">
                <a:solidFill>
                  <a:schemeClr val="accent3"/>
                </a:solidFill>
              </a:rPr>
              <a:t>MySQL </a:t>
            </a:r>
            <a:r>
              <a:rPr lang="mr-IN" dirty="0">
                <a:solidFill>
                  <a:schemeClr val="accent3"/>
                </a:solidFill>
              </a:rPr>
              <a:t>–</a:t>
            </a:r>
            <a:r>
              <a:rPr lang="en-US" dirty="0">
                <a:solidFill>
                  <a:schemeClr val="accent3"/>
                </a:solidFill>
              </a:rPr>
              <a:t> To put the eggs in our nest</a:t>
            </a:r>
          </a:p>
          <a:p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210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https://static.pexels.com/photos/141741/pexels-photo-141741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7" t="9889" r="46399"/>
          <a:stretch/>
        </p:blipFill>
        <p:spPr bwMode="auto">
          <a:xfrm>
            <a:off x="-934775" y="-632860"/>
            <a:ext cx="5776686" cy="8684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7537"/>
            <a:ext cx="4667359" cy="6858000"/>
          </a:xfrm>
          <a:prstGeom prst="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8" descr="https://static.pexels.com/photos/162943/aviary-pigeons-birds-feather-162943.jpe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0" r="32411" b="16308"/>
          <a:stretch/>
        </p:blipFill>
        <p:spPr bwMode="auto">
          <a:xfrm>
            <a:off x="4657899" y="-55155"/>
            <a:ext cx="5143500" cy="836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657899" y="7537"/>
            <a:ext cx="461020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7260" y="3306637"/>
            <a:ext cx="160742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BOOTSTRAP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26356" y="1069049"/>
            <a:ext cx="11769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MYSQL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7239" y="389965"/>
            <a:ext cx="30755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</a:rPr>
              <a:t>Behind the Website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70499" y="383671"/>
            <a:ext cx="32934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solidFill>
                  <a:schemeClr val="bg1"/>
                </a:solidFill>
              </a:rPr>
              <a:t>Behind the Database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26356" y="3396479"/>
            <a:ext cx="6639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PHP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14384" y="3764035"/>
            <a:ext cx="86754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HTML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589128" y="3708502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89128" y="3984274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512713" y="4158966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512713" y="4434738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970124" y="4219294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CSS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380456" y="1483359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380456" y="1759131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7260" y="1030542"/>
            <a:ext cx="39684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LANDING PAGE | GITHUB PAGES</a:t>
            </a:r>
          </a:p>
          <a:p>
            <a:endParaRPr lang="en-US" sz="2200" b="1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061591" y="1503347"/>
            <a:ext cx="159616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ABOUT US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53741" y="1980693"/>
            <a:ext cx="199912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SUBMISSIONS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8068" y="2500614"/>
            <a:ext cx="210235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DISPLAY PAGE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781750" y="1538801"/>
            <a:ext cx="205312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FILTER OPTIONS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6180964" y="1959363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180964" y="2235135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582258" y="2050469"/>
            <a:ext cx="19949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SIZE SELECTION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563231" y="2464984"/>
            <a:ext cx="231492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COLOR SELECTION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559966" y="2925422"/>
            <a:ext cx="248760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NOTABLE FEATURES</a:t>
            </a:r>
          </a:p>
        </p:txBody>
      </p:sp>
      <p:cxnSp>
        <p:nvCxnSpPr>
          <p:cNvPr id="29" name="Straight Connector 28"/>
          <p:cNvCxnSpPr/>
          <p:nvPr/>
        </p:nvCxnSpPr>
        <p:spPr>
          <a:xfrm>
            <a:off x="6180964" y="2369056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180964" y="2644828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180964" y="2834316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180964" y="3110088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17807" y="1472105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17807" y="1747877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17807" y="1959363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617807" y="2235135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17807" y="2424208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617807" y="2699980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4920627" y="3881446"/>
            <a:ext cx="274940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>
                <a:solidFill>
                  <a:schemeClr val="bg1"/>
                </a:solidFill>
              </a:rPr>
              <a:t>APACHE HTTP SERVER</a:t>
            </a:r>
            <a:endParaRPr lang="en-US" sz="2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5717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72025"/>
          <a:stretch/>
        </p:blipFill>
        <p:spPr>
          <a:xfrm>
            <a:off x="390525" y="3781810"/>
            <a:ext cx="8401050" cy="10544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4617"/>
          <a:stretch/>
        </p:blipFill>
        <p:spPr>
          <a:xfrm>
            <a:off x="551307" y="1"/>
            <a:ext cx="8269641" cy="32619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37772" b="35870"/>
          <a:stretch/>
        </p:blipFill>
        <p:spPr>
          <a:xfrm>
            <a:off x="375870" y="4748374"/>
            <a:ext cx="8401050" cy="9935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76026"/>
          <a:stretch/>
        </p:blipFill>
        <p:spPr>
          <a:xfrm>
            <a:off x="390525" y="5763085"/>
            <a:ext cx="8401050" cy="9036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1436" t="6364" r="1331" b="9719"/>
          <a:stretch/>
        </p:blipFill>
        <p:spPr>
          <a:xfrm>
            <a:off x="3191607" y="3469124"/>
            <a:ext cx="3092006" cy="2538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3878" y="3959262"/>
            <a:ext cx="1319581" cy="12747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/>
          <a:srcRect l="1154" t="7257" r="3077" b="17742"/>
          <a:stretch/>
        </p:blipFill>
        <p:spPr>
          <a:xfrm>
            <a:off x="7170738" y="5238300"/>
            <a:ext cx="1185862" cy="22145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l="6012" r="4304"/>
          <a:stretch/>
        </p:blipFill>
        <p:spPr>
          <a:xfrm>
            <a:off x="7202824" y="5456140"/>
            <a:ext cx="1164431" cy="40464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02824" y="5848367"/>
            <a:ext cx="1143119" cy="430488"/>
          </a:xfrm>
          <a:prstGeom prst="rect">
            <a:avLst/>
          </a:prstGeom>
        </p:spPr>
      </p:pic>
      <p:pic>
        <p:nvPicPr>
          <p:cNvPr id="2050" name="Picture 2" descr="Image result for iphone 6 black empty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5319" y="3491429"/>
            <a:ext cx="1536700" cy="317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3612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130</Words>
  <Application>Microsoft Office PowerPoint</Application>
  <PresentationFormat>On-screen Show (4:3)</PresentationFormat>
  <Paragraphs>28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Mangal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Hauger</dc:creator>
  <cp:lastModifiedBy>Cora Schneck</cp:lastModifiedBy>
  <cp:revision>34</cp:revision>
  <dcterms:created xsi:type="dcterms:W3CDTF">2016-11-29T01:53:28Z</dcterms:created>
  <dcterms:modified xsi:type="dcterms:W3CDTF">2016-12-01T23:55:53Z</dcterms:modified>
</cp:coreProperties>
</file>

<file path=docProps/thumbnail.jpeg>
</file>